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18"/>
  </p:notesMasterIdLst>
  <p:sldIdLst>
    <p:sldId id="272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488" autoAdjust="0"/>
    <p:restoredTop sz="91895" autoAdjust="0"/>
  </p:normalViewPr>
  <p:slideViewPr>
    <p:cSldViewPr snapToGrid="0">
      <p:cViewPr varScale="1">
        <p:scale>
          <a:sx n="76" d="100"/>
          <a:sy n="76" d="100"/>
        </p:scale>
        <p:origin x="739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DBAAAD-420D-4581-AED7-A3674D01162C}" type="datetimeFigureOut">
              <a:rPr lang="en-IN" smtClean="0"/>
              <a:t>17-01-2026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7D016D-76DB-4246-B1DB-0890A219C6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438036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7D016D-76DB-4246-B1DB-0890A219C6A6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488878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7D016D-76DB-4246-B1DB-0890A219C6A6}" type="slidenum">
              <a:rPr lang="en-IN" smtClean="0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122953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7D016D-76DB-4246-B1DB-0890A219C6A6}" type="slidenum">
              <a:rPr lang="en-IN" smtClean="0"/>
              <a:t>10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252848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3B0D-4593-447E-B766-BFBBF7A803F8}" type="datetimeFigureOut">
              <a:rPr lang="en-IN" smtClean="0"/>
              <a:t>17-01-2026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FEBBB-E011-4B3F-87F2-A5ADA3C8632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565222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3B0D-4593-447E-B766-BFBBF7A803F8}" type="datetimeFigureOut">
              <a:rPr lang="en-IN" smtClean="0"/>
              <a:t>17-01-2026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FEBBB-E011-4B3F-87F2-A5ADA3C8632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442101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3B0D-4593-447E-B766-BFBBF7A803F8}" type="datetimeFigureOut">
              <a:rPr lang="en-IN" smtClean="0"/>
              <a:t>17-01-2026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FEBBB-E011-4B3F-87F2-A5ADA3C8632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748348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3B0D-4593-447E-B766-BFBBF7A803F8}" type="datetimeFigureOut">
              <a:rPr lang="en-IN" smtClean="0"/>
              <a:t>17-01-2026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FEBBB-E011-4B3F-87F2-A5ADA3C86324}" type="slidenum">
              <a:rPr lang="en-IN" smtClean="0"/>
              <a:t>‹#›</a:t>
            </a:fld>
            <a:endParaRPr lang="en-IN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383750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3B0D-4593-447E-B766-BFBBF7A803F8}" type="datetimeFigureOut">
              <a:rPr lang="en-IN" smtClean="0"/>
              <a:t>17-01-2026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FEBBB-E011-4B3F-87F2-A5ADA3C8632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280971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3B0D-4593-447E-B766-BFBBF7A803F8}" type="datetimeFigureOut">
              <a:rPr lang="en-IN" smtClean="0"/>
              <a:t>17-01-2026</a:t>
            </a:fld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FEBBB-E011-4B3F-87F2-A5ADA3C8632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3778033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3B0D-4593-447E-B766-BFBBF7A803F8}" type="datetimeFigureOut">
              <a:rPr lang="en-IN" smtClean="0"/>
              <a:t>17-01-2026</a:t>
            </a:fld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FEBBB-E011-4B3F-87F2-A5ADA3C8632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683834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3B0D-4593-447E-B766-BFBBF7A803F8}" type="datetimeFigureOut">
              <a:rPr lang="en-IN" smtClean="0"/>
              <a:t>17-01-2026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FEBBB-E011-4B3F-87F2-A5ADA3C8632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5750682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3B0D-4593-447E-B766-BFBBF7A803F8}" type="datetimeFigureOut">
              <a:rPr lang="en-IN" smtClean="0"/>
              <a:t>17-01-2026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FEBBB-E011-4B3F-87F2-A5ADA3C8632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273900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3B0D-4593-447E-B766-BFBBF7A803F8}" type="datetimeFigureOut">
              <a:rPr lang="en-IN" smtClean="0"/>
              <a:t>17-01-2026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FEBBB-E011-4B3F-87F2-A5ADA3C8632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160538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3B0D-4593-447E-B766-BFBBF7A803F8}" type="datetimeFigureOut">
              <a:rPr lang="en-IN" smtClean="0"/>
              <a:t>17-01-2026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FEBBB-E011-4B3F-87F2-A5ADA3C8632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075442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3B0D-4593-447E-B766-BFBBF7A803F8}" type="datetimeFigureOut">
              <a:rPr lang="en-IN" smtClean="0"/>
              <a:t>17-01-2026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FEBBB-E011-4B3F-87F2-A5ADA3C8632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976379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3B0D-4593-447E-B766-BFBBF7A803F8}" type="datetimeFigureOut">
              <a:rPr lang="en-IN" smtClean="0"/>
              <a:t>17-01-2026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FEBBB-E011-4B3F-87F2-A5ADA3C8632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847320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3B0D-4593-447E-B766-BFBBF7A803F8}" type="datetimeFigureOut">
              <a:rPr lang="en-IN" smtClean="0"/>
              <a:t>17-01-2026</a:t>
            </a:fld>
            <a:endParaRPr lang="en-IN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FEBBB-E011-4B3F-87F2-A5ADA3C8632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894926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3B0D-4593-447E-B766-BFBBF7A803F8}" type="datetimeFigureOut">
              <a:rPr lang="en-IN" smtClean="0"/>
              <a:t>17-01-2026</a:t>
            </a:fld>
            <a:endParaRPr lang="en-IN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FEBBB-E011-4B3F-87F2-A5ADA3C8632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181829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3B0D-4593-447E-B766-BFBBF7A803F8}" type="datetimeFigureOut">
              <a:rPr lang="en-IN" smtClean="0"/>
              <a:t>17-01-2026</a:t>
            </a:fld>
            <a:endParaRPr lang="en-IN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FEBBB-E011-4B3F-87F2-A5ADA3C8632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336546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3B0D-4593-447E-B766-BFBBF7A803F8}" type="datetimeFigureOut">
              <a:rPr lang="en-IN" smtClean="0"/>
              <a:t>17-01-2026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FEBBB-E011-4B3F-87F2-A5ADA3C8632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687329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8A83B0D-4593-447E-B766-BFBBF7A803F8}" type="datetimeFigureOut">
              <a:rPr lang="en-IN" smtClean="0"/>
              <a:t>17-01-2026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1FEBBB-E011-4B3F-87F2-A5ADA3C8632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6585774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7C796-DD20-33CD-8FF5-625CBFCB3A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E879849-42A9-199F-C189-CB087404AF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395454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AB39E-1E6F-9024-A900-0691B08362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D02EDB2-7134-55A3-A8E7-E7BCCF2791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-1"/>
            <a:ext cx="12299182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3160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CB4DC9-E73E-B533-3ECD-1604CFEC9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EBB98EF-B53F-01CD-9B19-7618080993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3445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FA777-09EE-BDDF-F4D8-496CFACDF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C0332CC-ED5F-694A-E883-F4434067BC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48" y="10048"/>
            <a:ext cx="122690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8799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D8401-4A65-429D-E87B-A9A7BB5349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03F59B-B0CB-444D-5002-0E712B0D4F7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819841-0A71-D1E2-7FD7-DA8ED89F4B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8114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EBD7A-E2D5-791B-4415-9D05E3E54C8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8B89F4-E45C-B11E-F16F-96FE07F1BFA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361D0D-6E5A-90D4-44AE-E30BBBED4E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00967"/>
            <a:ext cx="12192000" cy="70589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00F4A70-8149-1DCF-2C3C-8790E28947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00967"/>
            <a:ext cx="4441372" cy="7058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0006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03B6F-D82E-8CF3-6108-4FA4F99E95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68757C3D-E9B8-9B3B-6557-D9B33DCCF3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9871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8149DC-F03B-B0CF-C1D2-8F8255092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12976D6-2328-6298-2839-9BC59CB7C5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2563" y="-281354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92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AC2921-E6CC-FE1A-EC92-27960AACB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BC772CA-5A4E-7CAB-FF35-A8FA3929BD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3242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F272AD-B78E-E492-BF82-141266076A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DD98007-D3CF-25E6-6B72-2B88B1CDC3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2550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DAA8F-BCAF-6F9F-7F6D-3FC404F0F7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9E90409-360D-4747-844F-8B3306E825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7867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4AC99-808C-22DA-5154-737843C3A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FC13BF-8F1E-3043-5C42-D2200136F0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B757D5-BF82-37DA-A2F7-FDE8654E72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60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4031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1EEA7-3717-7ED8-5569-54DE17813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B6DE77-AC4F-0353-D335-09C6E67FDB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9CCE08-D990-A93F-2338-9D113156CF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E30EA0E-6EDC-BF8B-0300-CDFF88093D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9537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B03433-BAC1-C0DB-0222-6EA16693B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7ABEA82-101E-C200-EED1-85BBCAFBF3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0980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A613D0-FC27-D8C9-86F7-6F7D49014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CD0D18E-D2A5-BCAB-9810-58C6E87F88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6481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E8BF00-0C95-5382-A6A6-0811A5E0D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3A20607-0F6B-659E-6F81-45ECDE10CC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0C95B8A-942C-7FF9-87C3-5D5B0748FA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491" y="1533457"/>
            <a:ext cx="11041016" cy="4715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70848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135</TotalTime>
  <Words>3</Words>
  <Application>Microsoft Office PowerPoint</Application>
  <PresentationFormat>Widescreen</PresentationFormat>
  <Paragraphs>3</Paragraphs>
  <Slides>16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Calibri</vt:lpstr>
      <vt:lpstr>Century Gothic</vt:lpstr>
      <vt:lpstr>Wingdings 3</vt:lpstr>
      <vt:lpstr>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Gayathri Botla</dc:creator>
  <cp:lastModifiedBy>Gayathri Botla</cp:lastModifiedBy>
  <cp:revision>4</cp:revision>
  <dcterms:created xsi:type="dcterms:W3CDTF">2026-01-14T03:52:06Z</dcterms:created>
  <dcterms:modified xsi:type="dcterms:W3CDTF">2026-01-17T12:02:48Z</dcterms:modified>
</cp:coreProperties>
</file>